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6" r:id="rId6"/>
    <p:sldId id="267" r:id="rId7"/>
    <p:sldId id="276" r:id="rId8"/>
    <p:sldId id="268" r:id="rId9"/>
    <p:sldId id="269" r:id="rId10"/>
    <p:sldId id="270" r:id="rId11"/>
    <p:sldId id="272" r:id="rId12"/>
    <p:sldId id="271" r:id="rId13"/>
    <p:sldId id="275" r:id="rId14"/>
    <p:sldId id="273" r:id="rId15"/>
    <p:sldId id="27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C6105-B538-476D-A987-DB5D3B471C29}" v="257" dt="2021-03-19T08:52:12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1BBC6105-B538-476D-A987-DB5D3B471C29}"/>
    <pc:docChg chg="undo custSel addSld delSld modSld sldOrd">
      <pc:chgData name="Gerjan de Ruiter" userId="a2531a62-2f4d-4e73-a7da-0a31b077d76f" providerId="ADAL" clId="{1BBC6105-B538-476D-A987-DB5D3B471C29}" dt="2021-03-19T09:00:33.164" v="1103" actId="14100"/>
      <pc:docMkLst>
        <pc:docMk/>
      </pc:docMkLst>
      <pc:sldChg chg="modSp mod">
        <pc:chgData name="Gerjan de Ruiter" userId="a2531a62-2f4d-4e73-a7da-0a31b077d76f" providerId="ADAL" clId="{1BBC6105-B538-476D-A987-DB5D3B471C29}" dt="2021-03-19T08:03:57.539" v="105" actId="20577"/>
        <pc:sldMkLst>
          <pc:docMk/>
          <pc:sldMk cId="3788715575" sldId="267"/>
        </pc:sldMkLst>
        <pc:spChg chg="mod">
          <ac:chgData name="Gerjan de Ruiter" userId="a2531a62-2f4d-4e73-a7da-0a31b077d76f" providerId="ADAL" clId="{1BBC6105-B538-476D-A987-DB5D3B471C29}" dt="2021-03-19T08:03:57.539" v="105" actId="20577"/>
          <ac:spMkLst>
            <pc:docMk/>
            <pc:sldMk cId="3788715575" sldId="267"/>
            <ac:spMk id="3" creationId="{A218FED7-AB46-4296-A2AB-73E4BDC03138}"/>
          </ac:spMkLst>
        </pc:spChg>
        <pc:spChg chg="mod">
          <ac:chgData name="Gerjan de Ruiter" userId="a2531a62-2f4d-4e73-a7da-0a31b077d76f" providerId="ADAL" clId="{1BBC6105-B538-476D-A987-DB5D3B471C29}" dt="2021-03-19T07:58:26.454" v="25" actId="207"/>
          <ac:spMkLst>
            <pc:docMk/>
            <pc:sldMk cId="3788715575" sldId="267"/>
            <ac:spMk id="6" creationId="{4910A9D3-44B0-412E-9D51-FA1C2DD5ED39}"/>
          </ac:spMkLst>
        </pc:spChg>
        <pc:spChg chg="mod">
          <ac:chgData name="Gerjan de Ruiter" userId="a2531a62-2f4d-4e73-a7da-0a31b077d76f" providerId="ADAL" clId="{1BBC6105-B538-476D-A987-DB5D3B471C29}" dt="2021-03-19T08:03:51.323" v="89" actId="20577"/>
          <ac:spMkLst>
            <pc:docMk/>
            <pc:sldMk cId="3788715575" sldId="267"/>
            <ac:spMk id="10" creationId="{B5E90D55-298E-4509-878D-C4E228CD5F8E}"/>
          </ac:spMkLst>
        </pc:spChg>
        <pc:graphicFrameChg chg="modGraphic">
          <ac:chgData name="Gerjan de Ruiter" userId="a2531a62-2f4d-4e73-a7da-0a31b077d76f" providerId="ADAL" clId="{1BBC6105-B538-476D-A987-DB5D3B471C29}" dt="2021-03-19T07:59:15.973" v="28" actId="207"/>
          <ac:graphicFrameMkLst>
            <pc:docMk/>
            <pc:sldMk cId="3788715575" sldId="267"/>
            <ac:graphicFrameMk id="13" creationId="{BBD81BF5-9E86-4852-B783-21B8761DB99C}"/>
          </ac:graphicFrameMkLst>
        </pc:graphicFrameChg>
      </pc:sldChg>
      <pc:sldChg chg="addSp delSp modSp new mod modClrScheme modAnim chgLayout">
        <pc:chgData name="Gerjan de Ruiter" userId="a2531a62-2f4d-4e73-a7da-0a31b077d76f" providerId="ADAL" clId="{1BBC6105-B538-476D-A987-DB5D3B471C29}" dt="2021-03-19T08:52:12.552" v="989"/>
        <pc:sldMkLst>
          <pc:docMk/>
          <pc:sldMk cId="1729858289" sldId="268"/>
        </pc:sldMkLst>
        <pc:spChg chg="del mod ord">
          <ac:chgData name="Gerjan de Ruiter" userId="a2531a62-2f4d-4e73-a7da-0a31b077d76f" providerId="ADAL" clId="{1BBC6105-B538-476D-A987-DB5D3B471C29}" dt="2021-03-19T07:59:23.031" v="29" actId="700"/>
          <ac:spMkLst>
            <pc:docMk/>
            <pc:sldMk cId="1729858289" sldId="268"/>
            <ac:spMk id="2" creationId="{DA0D3D0D-D5BC-4B39-948C-89DBD1CD8203}"/>
          </ac:spMkLst>
        </pc:spChg>
        <pc:spChg chg="del mod ord">
          <ac:chgData name="Gerjan de Ruiter" userId="a2531a62-2f4d-4e73-a7da-0a31b077d76f" providerId="ADAL" clId="{1BBC6105-B538-476D-A987-DB5D3B471C29}" dt="2021-03-19T07:59:23.031" v="29" actId="700"/>
          <ac:spMkLst>
            <pc:docMk/>
            <pc:sldMk cId="1729858289" sldId="268"/>
            <ac:spMk id="3" creationId="{EE5EFE23-7C88-4652-B6FA-6D0033B95AC3}"/>
          </ac:spMkLst>
        </pc:spChg>
        <pc:spChg chg="del mod ord">
          <ac:chgData name="Gerjan de Ruiter" userId="a2531a62-2f4d-4e73-a7da-0a31b077d76f" providerId="ADAL" clId="{1BBC6105-B538-476D-A987-DB5D3B471C29}" dt="2021-03-19T07:59:23.031" v="29" actId="700"/>
          <ac:spMkLst>
            <pc:docMk/>
            <pc:sldMk cId="1729858289" sldId="268"/>
            <ac:spMk id="4" creationId="{C67667C9-2864-4511-A857-527AC793FD5A}"/>
          </ac:spMkLst>
        </pc:spChg>
        <pc:spChg chg="add mod ord">
          <ac:chgData name="Gerjan de Ruiter" userId="a2531a62-2f4d-4e73-a7da-0a31b077d76f" providerId="ADAL" clId="{1BBC6105-B538-476D-A987-DB5D3B471C29}" dt="2021-03-19T08:01:50.573" v="47" actId="313"/>
          <ac:spMkLst>
            <pc:docMk/>
            <pc:sldMk cId="1729858289" sldId="268"/>
            <ac:spMk id="5" creationId="{24FAFE81-EB08-4871-BE7A-540630CF414C}"/>
          </ac:spMkLst>
        </pc:spChg>
        <pc:spChg chg="add del mod ord">
          <ac:chgData name="Gerjan de Ruiter" userId="a2531a62-2f4d-4e73-a7da-0a31b077d76f" providerId="ADAL" clId="{1BBC6105-B538-476D-A987-DB5D3B471C29}" dt="2021-03-19T08:02:40.432" v="60"/>
          <ac:spMkLst>
            <pc:docMk/>
            <pc:sldMk cId="1729858289" sldId="268"/>
            <ac:spMk id="6" creationId="{8D02311D-6892-41D5-B4D8-C17EDDBFDC13}"/>
          </ac:spMkLst>
        </pc:spChg>
        <pc:spChg chg="add mod ord">
          <ac:chgData name="Gerjan de Ruiter" userId="a2531a62-2f4d-4e73-a7da-0a31b077d76f" providerId="ADAL" clId="{1BBC6105-B538-476D-A987-DB5D3B471C29}" dt="2021-03-19T08:52:06.042" v="988" actId="20577"/>
          <ac:spMkLst>
            <pc:docMk/>
            <pc:sldMk cId="1729858289" sldId="268"/>
            <ac:spMk id="7" creationId="{AA5730DC-8CBE-41C3-B3E7-1588D33C842C}"/>
          </ac:spMkLst>
        </pc:spChg>
        <pc:picChg chg="add mod">
          <ac:chgData name="Gerjan de Ruiter" userId="a2531a62-2f4d-4e73-a7da-0a31b077d76f" providerId="ADAL" clId="{1BBC6105-B538-476D-A987-DB5D3B471C29}" dt="2021-03-19T08:02:47.321" v="64" actId="1076"/>
          <ac:picMkLst>
            <pc:docMk/>
            <pc:sldMk cId="1729858289" sldId="268"/>
            <ac:picMk id="1026" creationId="{40BABFEC-12E2-4F26-B26E-D1ED2FB76E62}"/>
          </ac:picMkLst>
        </pc:picChg>
      </pc:sldChg>
      <pc:sldChg chg="addSp delSp modSp new mod modClrScheme chgLayout">
        <pc:chgData name="Gerjan de Ruiter" userId="a2531a62-2f4d-4e73-a7da-0a31b077d76f" providerId="ADAL" clId="{1BBC6105-B538-476D-A987-DB5D3B471C29}" dt="2021-03-19T08:06:45.925" v="154" actId="478"/>
        <pc:sldMkLst>
          <pc:docMk/>
          <pc:sldMk cId="1535552519" sldId="269"/>
        </pc:sldMkLst>
        <pc:spChg chg="del mod ord">
          <ac:chgData name="Gerjan de Ruiter" userId="a2531a62-2f4d-4e73-a7da-0a31b077d76f" providerId="ADAL" clId="{1BBC6105-B538-476D-A987-DB5D3B471C29}" dt="2021-03-19T08:04:14.005" v="106" actId="700"/>
          <ac:spMkLst>
            <pc:docMk/>
            <pc:sldMk cId="1535552519" sldId="269"/>
            <ac:spMk id="2" creationId="{26E31E96-2393-447B-98B6-37B0A6DFD508}"/>
          </ac:spMkLst>
        </pc:spChg>
        <pc:spChg chg="del mod ord">
          <ac:chgData name="Gerjan de Ruiter" userId="a2531a62-2f4d-4e73-a7da-0a31b077d76f" providerId="ADAL" clId="{1BBC6105-B538-476D-A987-DB5D3B471C29}" dt="2021-03-19T08:04:14.005" v="106" actId="700"/>
          <ac:spMkLst>
            <pc:docMk/>
            <pc:sldMk cId="1535552519" sldId="269"/>
            <ac:spMk id="3" creationId="{2553059B-4361-4B61-B103-E6366F7AB54B}"/>
          </ac:spMkLst>
        </pc:spChg>
        <pc:spChg chg="del">
          <ac:chgData name="Gerjan de Ruiter" userId="a2531a62-2f4d-4e73-a7da-0a31b077d76f" providerId="ADAL" clId="{1BBC6105-B538-476D-A987-DB5D3B471C29}" dt="2021-03-19T08:04:14.005" v="106" actId="700"/>
          <ac:spMkLst>
            <pc:docMk/>
            <pc:sldMk cId="1535552519" sldId="269"/>
            <ac:spMk id="4" creationId="{F0F9F95A-0438-449D-846A-8961B2CFBDB8}"/>
          </ac:spMkLst>
        </pc:spChg>
        <pc:spChg chg="add del mod ord">
          <ac:chgData name="Gerjan de Ruiter" userId="a2531a62-2f4d-4e73-a7da-0a31b077d76f" providerId="ADAL" clId="{1BBC6105-B538-476D-A987-DB5D3B471C29}" dt="2021-03-19T08:06:37.585" v="148" actId="478"/>
          <ac:spMkLst>
            <pc:docMk/>
            <pc:sldMk cId="1535552519" sldId="269"/>
            <ac:spMk id="5" creationId="{1B024AD2-B857-40AD-858F-FD73C4E9B842}"/>
          </ac:spMkLst>
        </pc:spChg>
        <pc:spChg chg="add del mod ord">
          <ac:chgData name="Gerjan de Ruiter" userId="a2531a62-2f4d-4e73-a7da-0a31b077d76f" providerId="ADAL" clId="{1BBC6105-B538-476D-A987-DB5D3B471C29}" dt="2021-03-19T08:04:15.403" v="107"/>
          <ac:spMkLst>
            <pc:docMk/>
            <pc:sldMk cId="1535552519" sldId="269"/>
            <ac:spMk id="6" creationId="{3ED8F9DF-4BC7-4F6E-B587-9ADAD1016DD0}"/>
          </ac:spMkLst>
        </pc:spChg>
        <pc:spChg chg="add del mod">
          <ac:chgData name="Gerjan de Ruiter" userId="a2531a62-2f4d-4e73-a7da-0a31b077d76f" providerId="ADAL" clId="{1BBC6105-B538-476D-A987-DB5D3B471C29}" dt="2021-03-19T08:04:52.602" v="131" actId="478"/>
          <ac:spMkLst>
            <pc:docMk/>
            <pc:sldMk cId="1535552519" sldId="269"/>
            <ac:spMk id="7" creationId="{742800B1-B713-49F7-ADE7-867AC6C7CBC9}"/>
          </ac:spMkLst>
        </pc:spChg>
        <pc:spChg chg="add del mod">
          <ac:chgData name="Gerjan de Ruiter" userId="a2531a62-2f4d-4e73-a7da-0a31b077d76f" providerId="ADAL" clId="{1BBC6105-B538-476D-A987-DB5D3B471C29}" dt="2021-03-19T08:05:23.515" v="137" actId="478"/>
          <ac:spMkLst>
            <pc:docMk/>
            <pc:sldMk cId="1535552519" sldId="269"/>
            <ac:spMk id="8" creationId="{3332FEDE-49DB-4DAD-BADC-3E525A890F03}"/>
          </ac:spMkLst>
        </pc:spChg>
        <pc:spChg chg="add del mod">
          <ac:chgData name="Gerjan de Ruiter" userId="a2531a62-2f4d-4e73-a7da-0a31b077d76f" providerId="ADAL" clId="{1BBC6105-B538-476D-A987-DB5D3B471C29}" dt="2021-03-19T08:06:16.907" v="141" actId="478"/>
          <ac:spMkLst>
            <pc:docMk/>
            <pc:sldMk cId="1535552519" sldId="269"/>
            <ac:spMk id="9" creationId="{03398269-4958-4F0E-80D0-9A9B4670871E}"/>
          </ac:spMkLst>
        </pc:spChg>
        <pc:spChg chg="add del mod">
          <ac:chgData name="Gerjan de Ruiter" userId="a2531a62-2f4d-4e73-a7da-0a31b077d76f" providerId="ADAL" clId="{1BBC6105-B538-476D-A987-DB5D3B471C29}" dt="2021-03-19T08:06:45.925" v="154" actId="478"/>
          <ac:spMkLst>
            <pc:docMk/>
            <pc:sldMk cId="1535552519" sldId="269"/>
            <ac:spMk id="11" creationId="{1548038C-40EF-4234-BF0F-9EF9F7147C73}"/>
          </ac:spMkLst>
        </pc:spChg>
        <pc:picChg chg="add mod">
          <ac:chgData name="Gerjan de Ruiter" userId="a2531a62-2f4d-4e73-a7da-0a31b077d76f" providerId="ADAL" clId="{1BBC6105-B538-476D-A987-DB5D3B471C29}" dt="2021-03-19T08:06:42.516" v="153" actId="1076"/>
          <ac:picMkLst>
            <pc:docMk/>
            <pc:sldMk cId="1535552519" sldId="269"/>
            <ac:picMk id="2050" creationId="{C5370011-8C48-43F8-ABD2-9FB39B93B23B}"/>
          </ac:picMkLst>
        </pc:picChg>
      </pc:sldChg>
      <pc:sldChg chg="addSp delSp modSp new mod ord modClrScheme chgLayout">
        <pc:chgData name="Gerjan de Ruiter" userId="a2531a62-2f4d-4e73-a7da-0a31b077d76f" providerId="ADAL" clId="{1BBC6105-B538-476D-A987-DB5D3B471C29}" dt="2021-03-19T08:22:09.486" v="427"/>
        <pc:sldMkLst>
          <pc:docMk/>
          <pc:sldMk cId="2188917659" sldId="270"/>
        </pc:sldMkLst>
        <pc:spChg chg="del mod ord">
          <ac:chgData name="Gerjan de Ruiter" userId="a2531a62-2f4d-4e73-a7da-0a31b077d76f" providerId="ADAL" clId="{1BBC6105-B538-476D-A987-DB5D3B471C29}" dt="2021-03-19T08:08:27.028" v="155" actId="700"/>
          <ac:spMkLst>
            <pc:docMk/>
            <pc:sldMk cId="2188917659" sldId="270"/>
            <ac:spMk id="2" creationId="{A97316B2-BDD3-4347-B2A5-51EABD32654B}"/>
          </ac:spMkLst>
        </pc:spChg>
        <pc:spChg chg="del mod ord">
          <ac:chgData name="Gerjan de Ruiter" userId="a2531a62-2f4d-4e73-a7da-0a31b077d76f" providerId="ADAL" clId="{1BBC6105-B538-476D-A987-DB5D3B471C29}" dt="2021-03-19T08:08:27.028" v="155" actId="700"/>
          <ac:spMkLst>
            <pc:docMk/>
            <pc:sldMk cId="2188917659" sldId="270"/>
            <ac:spMk id="3" creationId="{BD79F6B9-47CF-4204-A4FE-BB3ADB4A8CA1}"/>
          </ac:spMkLst>
        </pc:spChg>
        <pc:spChg chg="del">
          <ac:chgData name="Gerjan de Ruiter" userId="a2531a62-2f4d-4e73-a7da-0a31b077d76f" providerId="ADAL" clId="{1BBC6105-B538-476D-A987-DB5D3B471C29}" dt="2021-03-19T08:08:27.028" v="155" actId="700"/>
          <ac:spMkLst>
            <pc:docMk/>
            <pc:sldMk cId="2188917659" sldId="270"/>
            <ac:spMk id="4" creationId="{F1CF687E-94C7-4E97-A8BD-310DF6B41612}"/>
          </ac:spMkLst>
        </pc:spChg>
        <pc:spChg chg="add del mod ord">
          <ac:chgData name="Gerjan de Ruiter" userId="a2531a62-2f4d-4e73-a7da-0a31b077d76f" providerId="ADAL" clId="{1BBC6105-B538-476D-A987-DB5D3B471C29}" dt="2021-03-19T08:08:29.449" v="156" actId="478"/>
          <ac:spMkLst>
            <pc:docMk/>
            <pc:sldMk cId="2188917659" sldId="270"/>
            <ac:spMk id="5" creationId="{A7713483-75E2-4F67-91ED-5155D143BF30}"/>
          </ac:spMkLst>
        </pc:spChg>
        <pc:spChg chg="add del mod ord">
          <ac:chgData name="Gerjan de Ruiter" userId="a2531a62-2f4d-4e73-a7da-0a31b077d76f" providerId="ADAL" clId="{1BBC6105-B538-476D-A987-DB5D3B471C29}" dt="2021-03-19T08:08:32.979" v="158"/>
          <ac:spMkLst>
            <pc:docMk/>
            <pc:sldMk cId="2188917659" sldId="270"/>
            <ac:spMk id="6" creationId="{1AF5941D-5B48-4396-8AE3-541C26E5265B}"/>
          </ac:spMkLst>
        </pc:spChg>
        <pc:picChg chg="add mod">
          <ac:chgData name="Gerjan de Ruiter" userId="a2531a62-2f4d-4e73-a7da-0a31b077d76f" providerId="ADAL" clId="{1BBC6105-B538-476D-A987-DB5D3B471C29}" dt="2021-03-19T08:08:40.999" v="164" actId="1076"/>
          <ac:picMkLst>
            <pc:docMk/>
            <pc:sldMk cId="2188917659" sldId="270"/>
            <ac:picMk id="3074" creationId="{74B97571-F33A-48DC-B29A-0CCDB2AC7F85}"/>
          </ac:picMkLst>
        </pc:picChg>
      </pc:sldChg>
      <pc:sldChg chg="addSp delSp modSp new mod modClrScheme modAnim chgLayout">
        <pc:chgData name="Gerjan de Ruiter" userId="a2531a62-2f4d-4e73-a7da-0a31b077d76f" providerId="ADAL" clId="{1BBC6105-B538-476D-A987-DB5D3B471C29}" dt="2021-03-19T08:14:05.755" v="375" actId="1076"/>
        <pc:sldMkLst>
          <pc:docMk/>
          <pc:sldMk cId="1097364774" sldId="271"/>
        </pc:sldMkLst>
        <pc:spChg chg="del mod ord">
          <ac:chgData name="Gerjan de Ruiter" userId="a2531a62-2f4d-4e73-a7da-0a31b077d76f" providerId="ADAL" clId="{1BBC6105-B538-476D-A987-DB5D3B471C29}" dt="2021-03-19T08:09:17.688" v="166" actId="700"/>
          <ac:spMkLst>
            <pc:docMk/>
            <pc:sldMk cId="1097364774" sldId="271"/>
            <ac:spMk id="2" creationId="{0ADC7077-A0C5-4E54-9F97-B6FCDC4ECFA4}"/>
          </ac:spMkLst>
        </pc:spChg>
        <pc:spChg chg="del mod ord">
          <ac:chgData name="Gerjan de Ruiter" userId="a2531a62-2f4d-4e73-a7da-0a31b077d76f" providerId="ADAL" clId="{1BBC6105-B538-476D-A987-DB5D3B471C29}" dt="2021-03-19T08:09:17.688" v="166" actId="700"/>
          <ac:spMkLst>
            <pc:docMk/>
            <pc:sldMk cId="1097364774" sldId="271"/>
            <ac:spMk id="3" creationId="{3F96E90C-AA17-4356-9406-F43714284B4C}"/>
          </ac:spMkLst>
        </pc:spChg>
        <pc:spChg chg="add mod ord">
          <ac:chgData name="Gerjan de Ruiter" userId="a2531a62-2f4d-4e73-a7da-0a31b077d76f" providerId="ADAL" clId="{1BBC6105-B538-476D-A987-DB5D3B471C29}" dt="2021-03-19T08:09:23.569" v="177" actId="14100"/>
          <ac:spMkLst>
            <pc:docMk/>
            <pc:sldMk cId="1097364774" sldId="271"/>
            <ac:spMk id="4" creationId="{251F1E99-0E78-4A23-8481-29FBC1650650}"/>
          </ac:spMkLst>
        </pc:spChg>
        <pc:spChg chg="add del mod ord">
          <ac:chgData name="Gerjan de Ruiter" userId="a2531a62-2f4d-4e73-a7da-0a31b077d76f" providerId="ADAL" clId="{1BBC6105-B538-476D-A987-DB5D3B471C29}" dt="2021-03-19T08:13:24.754" v="363"/>
          <ac:spMkLst>
            <pc:docMk/>
            <pc:sldMk cId="1097364774" sldId="271"/>
            <ac:spMk id="5" creationId="{F3E4F987-032A-4553-A3D9-432C339E9B5B}"/>
          </ac:spMkLst>
        </pc:spChg>
        <pc:spChg chg="add mod ord">
          <ac:chgData name="Gerjan de Ruiter" userId="a2531a62-2f4d-4e73-a7da-0a31b077d76f" providerId="ADAL" clId="{1BBC6105-B538-476D-A987-DB5D3B471C29}" dt="2021-03-19T08:10:43.031" v="352" actId="113"/>
          <ac:spMkLst>
            <pc:docMk/>
            <pc:sldMk cId="1097364774" sldId="271"/>
            <ac:spMk id="6" creationId="{90E7108F-38D1-4111-8468-DE99DA5E4FA6}"/>
          </ac:spMkLst>
        </pc:spChg>
        <pc:spChg chg="add del mod">
          <ac:chgData name="Gerjan de Ruiter" userId="a2531a62-2f4d-4e73-a7da-0a31b077d76f" providerId="ADAL" clId="{1BBC6105-B538-476D-A987-DB5D3B471C29}" dt="2021-03-19T08:14:00.716" v="373" actId="478"/>
          <ac:spMkLst>
            <pc:docMk/>
            <pc:sldMk cId="1097364774" sldId="271"/>
            <ac:spMk id="7" creationId="{45D6F7F7-E8A1-40C9-ADC5-51DCF8D54349}"/>
          </ac:spMkLst>
        </pc:spChg>
        <pc:picChg chg="add del mod">
          <ac:chgData name="Gerjan de Ruiter" userId="a2531a62-2f4d-4e73-a7da-0a31b077d76f" providerId="ADAL" clId="{1BBC6105-B538-476D-A987-DB5D3B471C29}" dt="2021-03-19T08:13:52.317" v="368" actId="478"/>
          <ac:picMkLst>
            <pc:docMk/>
            <pc:sldMk cId="1097364774" sldId="271"/>
            <ac:picMk id="4098" creationId="{66E2DC7B-4EA2-4E74-918D-BFB3F6070460}"/>
          </ac:picMkLst>
        </pc:picChg>
        <pc:picChg chg="add del mod">
          <ac:chgData name="Gerjan de Ruiter" userId="a2531a62-2f4d-4e73-a7da-0a31b077d76f" providerId="ADAL" clId="{1BBC6105-B538-476D-A987-DB5D3B471C29}" dt="2021-03-19T08:13:56.279" v="370"/>
          <ac:picMkLst>
            <pc:docMk/>
            <pc:sldMk cId="1097364774" sldId="271"/>
            <ac:picMk id="4100" creationId="{D752EA61-4293-4B32-B964-432B79FFD370}"/>
          </ac:picMkLst>
        </pc:picChg>
        <pc:picChg chg="add mod">
          <ac:chgData name="Gerjan de Ruiter" userId="a2531a62-2f4d-4e73-a7da-0a31b077d76f" providerId="ADAL" clId="{1BBC6105-B538-476D-A987-DB5D3B471C29}" dt="2021-03-19T08:14:05.755" v="375" actId="1076"/>
          <ac:picMkLst>
            <pc:docMk/>
            <pc:sldMk cId="1097364774" sldId="271"/>
            <ac:picMk id="4102" creationId="{91801D2A-CD6A-451A-AC23-EDD7035808A8}"/>
          </ac:picMkLst>
        </pc:picChg>
      </pc:sldChg>
      <pc:sldChg chg="addSp delSp modSp new mod">
        <pc:chgData name="Gerjan de Ruiter" userId="a2531a62-2f4d-4e73-a7da-0a31b077d76f" providerId="ADAL" clId="{1BBC6105-B538-476D-A987-DB5D3B471C29}" dt="2021-03-19T08:21:13.555" v="425" actId="1076"/>
        <pc:sldMkLst>
          <pc:docMk/>
          <pc:sldMk cId="915491813" sldId="272"/>
        </pc:sldMkLst>
        <pc:spChg chg="mod">
          <ac:chgData name="Gerjan de Ruiter" userId="a2531a62-2f4d-4e73-a7da-0a31b077d76f" providerId="ADAL" clId="{1BBC6105-B538-476D-A987-DB5D3B471C29}" dt="2021-03-19T08:20:11.862" v="420" actId="20577"/>
          <ac:spMkLst>
            <pc:docMk/>
            <pc:sldMk cId="915491813" sldId="272"/>
            <ac:spMk id="2" creationId="{33A9CB57-5756-46F0-AE47-7209E72BBE46}"/>
          </ac:spMkLst>
        </pc:spChg>
        <pc:spChg chg="add del">
          <ac:chgData name="Gerjan de Ruiter" userId="a2531a62-2f4d-4e73-a7da-0a31b077d76f" providerId="ADAL" clId="{1BBC6105-B538-476D-A987-DB5D3B471C29}" dt="2021-03-19T08:20:58.572" v="423"/>
          <ac:spMkLst>
            <pc:docMk/>
            <pc:sldMk cId="915491813" sldId="272"/>
            <ac:spMk id="3" creationId="{4D7BE2D9-4EEC-471D-87E5-3C568FC303BC}"/>
          </ac:spMkLst>
        </pc:spChg>
        <pc:picChg chg="add del mod">
          <ac:chgData name="Gerjan de Ruiter" userId="a2531a62-2f4d-4e73-a7da-0a31b077d76f" providerId="ADAL" clId="{1BBC6105-B538-476D-A987-DB5D3B471C29}" dt="2021-03-19T08:20:52.498" v="422"/>
          <ac:picMkLst>
            <pc:docMk/>
            <pc:sldMk cId="915491813" sldId="272"/>
            <ac:picMk id="5122" creationId="{096C5AB6-6B01-474B-981A-3ADD270ECA54}"/>
          </ac:picMkLst>
        </pc:picChg>
        <pc:picChg chg="add mod">
          <ac:chgData name="Gerjan de Ruiter" userId="a2531a62-2f4d-4e73-a7da-0a31b077d76f" providerId="ADAL" clId="{1BBC6105-B538-476D-A987-DB5D3B471C29}" dt="2021-03-19T08:21:13.555" v="425" actId="1076"/>
          <ac:picMkLst>
            <pc:docMk/>
            <pc:sldMk cId="915491813" sldId="272"/>
            <ac:picMk id="5124" creationId="{05A52FBB-1A93-4642-AC0A-468ECE986FB6}"/>
          </ac:picMkLst>
        </pc:picChg>
      </pc:sldChg>
      <pc:sldChg chg="addSp delSp modSp new mod modAnim">
        <pc:chgData name="Gerjan de Ruiter" userId="a2531a62-2f4d-4e73-a7da-0a31b077d76f" providerId="ADAL" clId="{1BBC6105-B538-476D-A987-DB5D3B471C29}" dt="2021-03-19T08:34:21.135" v="942" actId="20577"/>
        <pc:sldMkLst>
          <pc:docMk/>
          <pc:sldMk cId="1761851037" sldId="273"/>
        </pc:sldMkLst>
        <pc:spChg chg="mod">
          <ac:chgData name="Gerjan de Ruiter" userId="a2531a62-2f4d-4e73-a7da-0a31b077d76f" providerId="ADAL" clId="{1BBC6105-B538-476D-A987-DB5D3B471C29}" dt="2021-03-19T08:22:18.868" v="434" actId="14100"/>
          <ac:spMkLst>
            <pc:docMk/>
            <pc:sldMk cId="1761851037" sldId="273"/>
            <ac:spMk id="2" creationId="{1569BF8C-9645-4858-9815-0946294E0C03}"/>
          </ac:spMkLst>
        </pc:spChg>
        <pc:spChg chg="del">
          <ac:chgData name="Gerjan de Ruiter" userId="a2531a62-2f4d-4e73-a7da-0a31b077d76f" providerId="ADAL" clId="{1BBC6105-B538-476D-A987-DB5D3B471C29}" dt="2021-03-19T08:26:58.975" v="768" actId="478"/>
          <ac:spMkLst>
            <pc:docMk/>
            <pc:sldMk cId="1761851037" sldId="273"/>
            <ac:spMk id="3" creationId="{1902AB94-E8C0-49FD-B8A0-BC693286CE90}"/>
          </ac:spMkLst>
        </pc:spChg>
        <pc:spChg chg="mod">
          <ac:chgData name="Gerjan de Ruiter" userId="a2531a62-2f4d-4e73-a7da-0a31b077d76f" providerId="ADAL" clId="{1BBC6105-B538-476D-A987-DB5D3B471C29}" dt="2021-03-19T08:34:21.135" v="942" actId="20577"/>
          <ac:spMkLst>
            <pc:docMk/>
            <pc:sldMk cId="1761851037" sldId="273"/>
            <ac:spMk id="4" creationId="{6DB2EB99-58D7-45D8-A0C0-23D0EF6FCC88}"/>
          </ac:spMkLst>
        </pc:spChg>
        <pc:picChg chg="add del mod">
          <ac:chgData name="Gerjan de Ruiter" userId="a2531a62-2f4d-4e73-a7da-0a31b077d76f" providerId="ADAL" clId="{1BBC6105-B538-476D-A987-DB5D3B471C29}" dt="2021-03-19T08:27:42.887" v="792" actId="478"/>
          <ac:picMkLst>
            <pc:docMk/>
            <pc:sldMk cId="1761851037" sldId="273"/>
            <ac:picMk id="6146" creationId="{C94A09EE-B048-4BF3-A5A5-CAA908CB30A7}"/>
          </ac:picMkLst>
        </pc:picChg>
        <pc:picChg chg="add mod">
          <ac:chgData name="Gerjan de Ruiter" userId="a2531a62-2f4d-4e73-a7da-0a31b077d76f" providerId="ADAL" clId="{1BBC6105-B538-476D-A987-DB5D3B471C29}" dt="2021-03-19T08:29:23.731" v="870" actId="1076"/>
          <ac:picMkLst>
            <pc:docMk/>
            <pc:sldMk cId="1761851037" sldId="273"/>
            <ac:picMk id="6148" creationId="{2F5960D4-B3FC-4F23-93DD-1BAD32E557DE}"/>
          </ac:picMkLst>
        </pc:picChg>
      </pc:sldChg>
      <pc:sldChg chg="addSp delSp modSp new del mod modClrScheme chgLayout">
        <pc:chgData name="Gerjan de Ruiter" userId="a2531a62-2f4d-4e73-a7da-0a31b077d76f" providerId="ADAL" clId="{1BBC6105-B538-476D-A987-DB5D3B471C29}" dt="2021-03-19T08:27:17.701" v="777" actId="47"/>
        <pc:sldMkLst>
          <pc:docMk/>
          <pc:sldMk cId="2139434667" sldId="274"/>
        </pc:sldMkLst>
        <pc:spChg chg="del mod ord">
          <ac:chgData name="Gerjan de Ruiter" userId="a2531a62-2f4d-4e73-a7da-0a31b077d76f" providerId="ADAL" clId="{1BBC6105-B538-476D-A987-DB5D3B471C29}" dt="2021-03-19T08:27:11.667" v="772" actId="700"/>
          <ac:spMkLst>
            <pc:docMk/>
            <pc:sldMk cId="2139434667" sldId="274"/>
            <ac:spMk id="2" creationId="{9F3F3A31-A549-4550-9C13-4DC48BD4AAD3}"/>
          </ac:spMkLst>
        </pc:spChg>
        <pc:spChg chg="del mod ord">
          <ac:chgData name="Gerjan de Ruiter" userId="a2531a62-2f4d-4e73-a7da-0a31b077d76f" providerId="ADAL" clId="{1BBC6105-B538-476D-A987-DB5D3B471C29}" dt="2021-03-19T08:27:11.667" v="772" actId="700"/>
          <ac:spMkLst>
            <pc:docMk/>
            <pc:sldMk cId="2139434667" sldId="274"/>
            <ac:spMk id="3" creationId="{90E360F5-581D-4641-9D64-7189E5B734EE}"/>
          </ac:spMkLst>
        </pc:spChg>
        <pc:spChg chg="del">
          <ac:chgData name="Gerjan de Ruiter" userId="a2531a62-2f4d-4e73-a7da-0a31b077d76f" providerId="ADAL" clId="{1BBC6105-B538-476D-A987-DB5D3B471C29}" dt="2021-03-19T08:27:11.667" v="772" actId="700"/>
          <ac:spMkLst>
            <pc:docMk/>
            <pc:sldMk cId="2139434667" sldId="274"/>
            <ac:spMk id="4" creationId="{52294AA8-9082-475E-99E7-E9839C367864}"/>
          </ac:spMkLst>
        </pc:spChg>
        <pc:spChg chg="add mod ord">
          <ac:chgData name="Gerjan de Ruiter" userId="a2531a62-2f4d-4e73-a7da-0a31b077d76f" providerId="ADAL" clId="{1BBC6105-B538-476D-A987-DB5D3B471C29}" dt="2021-03-19T08:27:11.667" v="772" actId="700"/>
          <ac:spMkLst>
            <pc:docMk/>
            <pc:sldMk cId="2139434667" sldId="274"/>
            <ac:spMk id="5" creationId="{65AB7D3B-4A51-419C-8515-B94B005989CE}"/>
          </ac:spMkLst>
        </pc:spChg>
        <pc:spChg chg="add del mod ord">
          <ac:chgData name="Gerjan de Ruiter" userId="a2531a62-2f4d-4e73-a7da-0a31b077d76f" providerId="ADAL" clId="{1BBC6105-B538-476D-A987-DB5D3B471C29}" dt="2021-03-19T08:27:12.718" v="773"/>
          <ac:spMkLst>
            <pc:docMk/>
            <pc:sldMk cId="2139434667" sldId="274"/>
            <ac:spMk id="6" creationId="{A094FF53-5550-45E7-9CF3-DC9654FABB23}"/>
          </ac:spMkLst>
        </pc:spChg>
        <pc:spChg chg="add mod">
          <ac:chgData name="Gerjan de Ruiter" userId="a2531a62-2f4d-4e73-a7da-0a31b077d76f" providerId="ADAL" clId="{1BBC6105-B538-476D-A987-DB5D3B471C29}" dt="2021-03-19T08:27:16.372" v="776" actId="478"/>
          <ac:spMkLst>
            <pc:docMk/>
            <pc:sldMk cId="2139434667" sldId="274"/>
            <ac:spMk id="8" creationId="{E37CA651-8F46-4CC0-92A3-BCAB5A9C61E1}"/>
          </ac:spMkLst>
        </pc:spChg>
        <pc:picChg chg="add del mod">
          <ac:chgData name="Gerjan de Ruiter" userId="a2531a62-2f4d-4e73-a7da-0a31b077d76f" providerId="ADAL" clId="{1BBC6105-B538-476D-A987-DB5D3B471C29}" dt="2021-03-19T08:27:16.372" v="776" actId="478"/>
          <ac:picMkLst>
            <pc:docMk/>
            <pc:sldMk cId="2139434667" sldId="274"/>
            <ac:picMk id="7" creationId="{308136D5-E7A1-423D-BE1F-FF78F5C157E8}"/>
          </ac:picMkLst>
        </pc:picChg>
      </pc:sldChg>
      <pc:sldChg chg="addSp delSp modSp new mod modClrScheme chgLayout">
        <pc:chgData name="Gerjan de Ruiter" userId="a2531a62-2f4d-4e73-a7da-0a31b077d76f" providerId="ADAL" clId="{1BBC6105-B538-476D-A987-DB5D3B471C29}" dt="2021-03-19T08:35:18.086" v="953" actId="1076"/>
        <pc:sldMkLst>
          <pc:docMk/>
          <pc:sldMk cId="2611924481" sldId="274"/>
        </pc:sldMkLst>
        <pc:spChg chg="del mod ord">
          <ac:chgData name="Gerjan de Ruiter" userId="a2531a62-2f4d-4e73-a7da-0a31b077d76f" providerId="ADAL" clId="{1BBC6105-B538-476D-A987-DB5D3B471C29}" dt="2021-03-19T08:34:45.034" v="943" actId="700"/>
          <ac:spMkLst>
            <pc:docMk/>
            <pc:sldMk cId="2611924481" sldId="274"/>
            <ac:spMk id="2" creationId="{438E8BAE-49D1-4FD1-8050-99C1F166BCC3}"/>
          </ac:spMkLst>
        </pc:spChg>
        <pc:spChg chg="add del">
          <ac:chgData name="Gerjan de Ruiter" userId="a2531a62-2f4d-4e73-a7da-0a31b077d76f" providerId="ADAL" clId="{1BBC6105-B538-476D-A987-DB5D3B471C29}" dt="2021-03-19T08:27:33.803" v="785" actId="478"/>
          <ac:spMkLst>
            <pc:docMk/>
            <pc:sldMk cId="2611924481" sldId="274"/>
            <ac:spMk id="3" creationId="{7893CBFF-3C5F-4C8D-B0AE-3380DCE04F70}"/>
          </ac:spMkLst>
        </pc:spChg>
        <pc:spChg chg="del mod ord">
          <ac:chgData name="Gerjan de Ruiter" userId="a2531a62-2f4d-4e73-a7da-0a31b077d76f" providerId="ADAL" clId="{1BBC6105-B538-476D-A987-DB5D3B471C29}" dt="2021-03-19T08:34:45.034" v="943" actId="700"/>
          <ac:spMkLst>
            <pc:docMk/>
            <pc:sldMk cId="2611924481" sldId="274"/>
            <ac:spMk id="4" creationId="{03127CF9-8EC0-4D60-B197-6C5033530288}"/>
          </ac:spMkLst>
        </pc:spChg>
        <pc:spChg chg="add del mod ord">
          <ac:chgData name="Gerjan de Ruiter" userId="a2531a62-2f4d-4e73-a7da-0a31b077d76f" providerId="ADAL" clId="{1BBC6105-B538-476D-A987-DB5D3B471C29}" dt="2021-03-19T08:34:52.645" v="945" actId="700"/>
          <ac:spMkLst>
            <pc:docMk/>
            <pc:sldMk cId="2611924481" sldId="274"/>
            <ac:spMk id="7" creationId="{D526E006-8AE6-4FD9-86C5-7F2EF7A940E0}"/>
          </ac:spMkLst>
        </pc:spChg>
        <pc:spChg chg="add del mod ord">
          <ac:chgData name="Gerjan de Ruiter" userId="a2531a62-2f4d-4e73-a7da-0a31b077d76f" providerId="ADAL" clId="{1BBC6105-B538-476D-A987-DB5D3B471C29}" dt="2021-03-19T08:34:52.645" v="945" actId="700"/>
          <ac:spMkLst>
            <pc:docMk/>
            <pc:sldMk cId="2611924481" sldId="274"/>
            <ac:spMk id="8" creationId="{ED06169D-ADAC-409C-9178-862381FD089D}"/>
          </ac:spMkLst>
        </pc:spChg>
        <pc:spChg chg="add del mod ord">
          <ac:chgData name="Gerjan de Ruiter" userId="a2531a62-2f4d-4e73-a7da-0a31b077d76f" providerId="ADAL" clId="{1BBC6105-B538-476D-A987-DB5D3B471C29}" dt="2021-03-19T08:34:52.645" v="945" actId="700"/>
          <ac:spMkLst>
            <pc:docMk/>
            <pc:sldMk cId="2611924481" sldId="274"/>
            <ac:spMk id="9" creationId="{A16BC4B6-1267-43C8-9FBA-0D3160BD305E}"/>
          </ac:spMkLst>
        </pc:spChg>
        <pc:spChg chg="add del mod ord">
          <ac:chgData name="Gerjan de Ruiter" userId="a2531a62-2f4d-4e73-a7da-0a31b077d76f" providerId="ADAL" clId="{1BBC6105-B538-476D-A987-DB5D3B471C29}" dt="2021-03-19T08:34:52.645" v="945" actId="700"/>
          <ac:spMkLst>
            <pc:docMk/>
            <pc:sldMk cId="2611924481" sldId="274"/>
            <ac:spMk id="10" creationId="{93AD811B-8DED-447E-9097-695682EA69AB}"/>
          </ac:spMkLst>
        </pc:spChg>
        <pc:spChg chg="add del mod ord">
          <ac:chgData name="Gerjan de Ruiter" userId="a2531a62-2f4d-4e73-a7da-0a31b077d76f" providerId="ADAL" clId="{1BBC6105-B538-476D-A987-DB5D3B471C29}" dt="2021-03-19T08:34:52.645" v="945" actId="700"/>
          <ac:spMkLst>
            <pc:docMk/>
            <pc:sldMk cId="2611924481" sldId="274"/>
            <ac:spMk id="11" creationId="{BDCFE436-A404-4A3E-AD0C-3CDDB07561D1}"/>
          </ac:spMkLst>
        </pc:spChg>
        <pc:spChg chg="add del mod ord">
          <ac:chgData name="Gerjan de Ruiter" userId="a2531a62-2f4d-4e73-a7da-0a31b077d76f" providerId="ADAL" clId="{1BBC6105-B538-476D-A987-DB5D3B471C29}" dt="2021-03-19T08:35:15.416" v="951" actId="478"/>
          <ac:spMkLst>
            <pc:docMk/>
            <pc:sldMk cId="2611924481" sldId="274"/>
            <ac:spMk id="12" creationId="{94142BC7-2771-48A3-86B4-C7A8B112636B}"/>
          </ac:spMkLst>
        </pc:spChg>
        <pc:spChg chg="add del mod ord">
          <ac:chgData name="Gerjan de Ruiter" userId="a2531a62-2f4d-4e73-a7da-0a31b077d76f" providerId="ADAL" clId="{1BBC6105-B538-476D-A987-DB5D3B471C29}" dt="2021-03-19T08:34:58.814" v="946"/>
          <ac:spMkLst>
            <pc:docMk/>
            <pc:sldMk cId="2611924481" sldId="274"/>
            <ac:spMk id="13" creationId="{9AC13A7E-3A2C-4B91-9D7B-AFD93ECACAFB}"/>
          </ac:spMkLst>
        </pc:spChg>
        <pc:spChg chg="add del mod ord">
          <ac:chgData name="Gerjan de Ruiter" userId="a2531a62-2f4d-4e73-a7da-0a31b077d76f" providerId="ADAL" clId="{1BBC6105-B538-476D-A987-DB5D3B471C29}" dt="2021-03-19T08:35:10.469" v="947"/>
          <ac:spMkLst>
            <pc:docMk/>
            <pc:sldMk cId="2611924481" sldId="274"/>
            <ac:spMk id="14" creationId="{A9057977-4F30-4F75-A273-4C3602FD3EC9}"/>
          </ac:spMkLst>
        </pc:spChg>
        <pc:picChg chg="add del mod">
          <ac:chgData name="Gerjan de Ruiter" userId="a2531a62-2f4d-4e73-a7da-0a31b077d76f" providerId="ADAL" clId="{1BBC6105-B538-476D-A987-DB5D3B471C29}" dt="2021-03-19T08:27:32.496" v="784"/>
          <ac:picMkLst>
            <pc:docMk/>
            <pc:sldMk cId="2611924481" sldId="274"/>
            <ac:picMk id="5" creationId="{CC1CFAFF-6F7D-4ABD-AE14-64EE69A23840}"/>
          </ac:picMkLst>
        </pc:picChg>
        <pc:picChg chg="add del mod">
          <ac:chgData name="Gerjan de Ruiter" userId="a2531a62-2f4d-4e73-a7da-0a31b077d76f" providerId="ADAL" clId="{1BBC6105-B538-476D-A987-DB5D3B471C29}" dt="2021-03-19T08:34:46.592" v="944" actId="478"/>
          <ac:picMkLst>
            <pc:docMk/>
            <pc:sldMk cId="2611924481" sldId="274"/>
            <ac:picMk id="6" creationId="{730D59E6-4C35-44EF-92C5-B0447AF587C4}"/>
          </ac:picMkLst>
        </pc:picChg>
        <pc:picChg chg="add mod">
          <ac:chgData name="Gerjan de Ruiter" userId="a2531a62-2f4d-4e73-a7da-0a31b077d76f" providerId="ADAL" clId="{1BBC6105-B538-476D-A987-DB5D3B471C29}" dt="2021-03-19T08:35:16.909" v="952" actId="1076"/>
          <ac:picMkLst>
            <pc:docMk/>
            <pc:sldMk cId="2611924481" sldId="274"/>
            <ac:picMk id="15" creationId="{F1201DF4-093E-4FB9-9FE6-90361E59C292}"/>
          </ac:picMkLst>
        </pc:picChg>
        <pc:picChg chg="add mod">
          <ac:chgData name="Gerjan de Ruiter" userId="a2531a62-2f4d-4e73-a7da-0a31b077d76f" providerId="ADAL" clId="{1BBC6105-B538-476D-A987-DB5D3B471C29}" dt="2021-03-19T08:35:18.086" v="953" actId="1076"/>
          <ac:picMkLst>
            <pc:docMk/>
            <pc:sldMk cId="2611924481" sldId="274"/>
            <ac:picMk id="16" creationId="{682995ED-2091-418F-A876-80FA5482A0CC}"/>
          </ac:picMkLst>
        </pc:picChg>
      </pc:sldChg>
      <pc:sldChg chg="addSp delSp modSp new mod modClrScheme modAnim chgLayout">
        <pc:chgData name="Gerjan de Ruiter" userId="a2531a62-2f4d-4e73-a7da-0a31b077d76f" providerId="ADAL" clId="{1BBC6105-B538-476D-A987-DB5D3B471C29}" dt="2021-03-19T08:31:01.214" v="916" actId="1076"/>
        <pc:sldMkLst>
          <pc:docMk/>
          <pc:sldMk cId="1223376674" sldId="275"/>
        </pc:sldMkLst>
        <pc:spChg chg="del mod ord">
          <ac:chgData name="Gerjan de Ruiter" userId="a2531a62-2f4d-4e73-a7da-0a31b077d76f" providerId="ADAL" clId="{1BBC6105-B538-476D-A987-DB5D3B471C29}" dt="2021-03-19T08:28:26.578" v="798" actId="700"/>
          <ac:spMkLst>
            <pc:docMk/>
            <pc:sldMk cId="1223376674" sldId="275"/>
            <ac:spMk id="2" creationId="{481F7F54-8F72-443E-A8A5-D8C223888FDE}"/>
          </ac:spMkLst>
        </pc:spChg>
        <pc:spChg chg="del">
          <ac:chgData name="Gerjan de Ruiter" userId="a2531a62-2f4d-4e73-a7da-0a31b077d76f" providerId="ADAL" clId="{1BBC6105-B538-476D-A987-DB5D3B471C29}" dt="2021-03-19T08:28:24.199" v="797" actId="478"/>
          <ac:spMkLst>
            <pc:docMk/>
            <pc:sldMk cId="1223376674" sldId="275"/>
            <ac:spMk id="3" creationId="{2181E6AC-6073-4EDD-8FCB-B3267DD6B649}"/>
          </ac:spMkLst>
        </pc:spChg>
        <pc:spChg chg="del mod ord">
          <ac:chgData name="Gerjan de Ruiter" userId="a2531a62-2f4d-4e73-a7da-0a31b077d76f" providerId="ADAL" clId="{1BBC6105-B538-476D-A987-DB5D3B471C29}" dt="2021-03-19T08:28:26.578" v="798" actId="700"/>
          <ac:spMkLst>
            <pc:docMk/>
            <pc:sldMk cId="1223376674" sldId="275"/>
            <ac:spMk id="4" creationId="{0708A83E-B2D1-451F-8090-CCCEAD86AF31}"/>
          </ac:spMkLst>
        </pc:spChg>
        <pc:spChg chg="add mod ord">
          <ac:chgData name="Gerjan de Ruiter" userId="a2531a62-2f4d-4e73-a7da-0a31b077d76f" providerId="ADAL" clId="{1BBC6105-B538-476D-A987-DB5D3B471C29}" dt="2021-03-19T08:28:33.408" v="813" actId="20577"/>
          <ac:spMkLst>
            <pc:docMk/>
            <pc:sldMk cId="1223376674" sldId="275"/>
            <ac:spMk id="5" creationId="{A2A01700-1CCB-4B7F-806D-4752C2B77882}"/>
          </ac:spMkLst>
        </pc:spChg>
        <pc:spChg chg="add del mod ord">
          <ac:chgData name="Gerjan de Ruiter" userId="a2531a62-2f4d-4e73-a7da-0a31b077d76f" providerId="ADAL" clId="{1BBC6105-B538-476D-A987-DB5D3B471C29}" dt="2021-03-19T08:28:28.315" v="799"/>
          <ac:spMkLst>
            <pc:docMk/>
            <pc:sldMk cId="1223376674" sldId="275"/>
            <ac:spMk id="6" creationId="{C04AA958-68C6-417A-A2E1-B87D14446232}"/>
          </ac:spMkLst>
        </pc:spChg>
        <pc:spChg chg="add mod ord">
          <ac:chgData name="Gerjan de Ruiter" userId="a2531a62-2f4d-4e73-a7da-0a31b077d76f" providerId="ADAL" clId="{1BBC6105-B538-476D-A987-DB5D3B471C29}" dt="2021-03-19T08:28:47.848" v="863" actId="20577"/>
          <ac:spMkLst>
            <pc:docMk/>
            <pc:sldMk cId="1223376674" sldId="275"/>
            <ac:spMk id="7" creationId="{96C5B091-454C-46E1-A554-AE16525113F7}"/>
          </ac:spMkLst>
        </pc:spChg>
        <pc:picChg chg="add mod">
          <ac:chgData name="Gerjan de Ruiter" userId="a2531a62-2f4d-4e73-a7da-0a31b077d76f" providerId="ADAL" clId="{1BBC6105-B538-476D-A987-DB5D3B471C29}" dt="2021-03-19T08:30:40.833" v="913"/>
          <ac:picMkLst>
            <pc:docMk/>
            <pc:sldMk cId="1223376674" sldId="275"/>
            <ac:picMk id="9218" creationId="{3C320233-0EE3-439F-8A18-EC76B4491A03}"/>
          </ac:picMkLst>
        </pc:picChg>
        <pc:picChg chg="add mod">
          <ac:chgData name="Gerjan de Ruiter" userId="a2531a62-2f4d-4e73-a7da-0a31b077d76f" providerId="ADAL" clId="{1BBC6105-B538-476D-A987-DB5D3B471C29}" dt="2021-03-19T08:31:01.214" v="916" actId="1076"/>
          <ac:picMkLst>
            <pc:docMk/>
            <pc:sldMk cId="1223376674" sldId="275"/>
            <ac:picMk id="9220" creationId="{3828982B-3975-454C-8552-B90BB68CA7A3}"/>
          </ac:picMkLst>
        </pc:picChg>
      </pc:sldChg>
      <pc:sldChg chg="new del">
        <pc:chgData name="Gerjan de Ruiter" userId="a2531a62-2f4d-4e73-a7da-0a31b077d76f" providerId="ADAL" clId="{1BBC6105-B538-476D-A987-DB5D3B471C29}" dt="2021-03-19T08:59:00.872" v="991" actId="47"/>
        <pc:sldMkLst>
          <pc:docMk/>
          <pc:sldMk cId="354061782" sldId="276"/>
        </pc:sldMkLst>
      </pc:sldChg>
      <pc:sldChg chg="addSp delSp modSp new mod modClrScheme chgLayout">
        <pc:chgData name="Gerjan de Ruiter" userId="a2531a62-2f4d-4e73-a7da-0a31b077d76f" providerId="ADAL" clId="{1BBC6105-B538-476D-A987-DB5D3B471C29}" dt="2021-03-19T09:00:33.164" v="1103" actId="14100"/>
        <pc:sldMkLst>
          <pc:docMk/>
          <pc:sldMk cId="1196507831" sldId="276"/>
        </pc:sldMkLst>
        <pc:spChg chg="del mod ord">
          <ac:chgData name="Gerjan de Ruiter" userId="a2531a62-2f4d-4e73-a7da-0a31b077d76f" providerId="ADAL" clId="{1BBC6105-B538-476D-A987-DB5D3B471C29}" dt="2021-03-19T08:59:05.080" v="993" actId="700"/>
          <ac:spMkLst>
            <pc:docMk/>
            <pc:sldMk cId="1196507831" sldId="276"/>
            <ac:spMk id="2" creationId="{70EF5712-C545-4115-A57E-17C6495E6DB8}"/>
          </ac:spMkLst>
        </pc:spChg>
        <pc:spChg chg="del mod ord">
          <ac:chgData name="Gerjan de Ruiter" userId="a2531a62-2f4d-4e73-a7da-0a31b077d76f" providerId="ADAL" clId="{1BBC6105-B538-476D-A987-DB5D3B471C29}" dt="2021-03-19T08:59:05.080" v="993" actId="700"/>
          <ac:spMkLst>
            <pc:docMk/>
            <pc:sldMk cId="1196507831" sldId="276"/>
            <ac:spMk id="3" creationId="{B845105E-A7E2-4336-B4E0-03567600AEC9}"/>
          </ac:spMkLst>
        </pc:spChg>
        <pc:spChg chg="del mod ord">
          <ac:chgData name="Gerjan de Ruiter" userId="a2531a62-2f4d-4e73-a7da-0a31b077d76f" providerId="ADAL" clId="{1BBC6105-B538-476D-A987-DB5D3B471C29}" dt="2021-03-19T08:59:05.080" v="993" actId="700"/>
          <ac:spMkLst>
            <pc:docMk/>
            <pc:sldMk cId="1196507831" sldId="276"/>
            <ac:spMk id="4" creationId="{26DF5BDC-75DF-4A55-95B7-B0260BB1C8BF}"/>
          </ac:spMkLst>
        </pc:spChg>
        <pc:spChg chg="add mod ord">
          <ac:chgData name="Gerjan de Ruiter" userId="a2531a62-2f4d-4e73-a7da-0a31b077d76f" providerId="ADAL" clId="{1BBC6105-B538-476D-A987-DB5D3B471C29}" dt="2021-03-19T09:00:30.124" v="1102" actId="14100"/>
          <ac:spMkLst>
            <pc:docMk/>
            <pc:sldMk cId="1196507831" sldId="276"/>
            <ac:spMk id="5" creationId="{AC7A0B98-8575-450E-B18F-ADC4A66CE4DD}"/>
          </ac:spMkLst>
        </pc:spChg>
        <pc:spChg chg="add del mod ord">
          <ac:chgData name="Gerjan de Ruiter" userId="a2531a62-2f4d-4e73-a7da-0a31b077d76f" providerId="ADAL" clId="{1BBC6105-B538-476D-A987-DB5D3B471C29}" dt="2021-03-19T08:59:22.352" v="1014" actId="3680"/>
          <ac:spMkLst>
            <pc:docMk/>
            <pc:sldMk cId="1196507831" sldId="276"/>
            <ac:spMk id="6" creationId="{95BFD67B-B638-449A-9D1F-2E121875D781}"/>
          </ac:spMkLst>
        </pc:spChg>
        <pc:spChg chg="add mod ord">
          <ac:chgData name="Gerjan de Ruiter" userId="a2531a62-2f4d-4e73-a7da-0a31b077d76f" providerId="ADAL" clId="{1BBC6105-B538-476D-A987-DB5D3B471C29}" dt="2021-03-19T09:00:33.164" v="1103" actId="14100"/>
          <ac:spMkLst>
            <pc:docMk/>
            <pc:sldMk cId="1196507831" sldId="276"/>
            <ac:spMk id="7" creationId="{C3DF4934-0969-4051-8148-4B148F1D8FBC}"/>
          </ac:spMkLst>
        </pc:spChg>
        <pc:graphicFrameChg chg="add mod ord modGraphic">
          <ac:chgData name="Gerjan de Ruiter" userId="a2531a62-2f4d-4e73-a7da-0a31b077d76f" providerId="ADAL" clId="{1BBC6105-B538-476D-A987-DB5D3B471C29}" dt="2021-03-19T09:00:13.324" v="1072" actId="1076"/>
          <ac:graphicFrameMkLst>
            <pc:docMk/>
            <pc:sldMk cId="1196507831" sldId="276"/>
            <ac:graphicFrameMk id="8" creationId="{EACCA51D-7CB9-4A06-8DE3-0D6C78BD5F3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2596D-FC33-4295-B17C-DEDE832D37C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AAB53-BC4F-4C3F-8548-741C3A726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81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AAB53-BC4F-4C3F-8548-741C3A726D7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505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40CFAD-B2EB-4485-8029-3A17A94E1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F9D18E-9087-4C7D-BF46-05FC7637E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46579D-A91E-4509-AB58-CF14A654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273DFF-7789-4002-AC96-65E52724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C02A1-F296-4E5A-9196-BD158EDB3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7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BDF3B-EB68-495E-BB5C-3A573EF6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028F7D9-33E2-4E37-B36C-5D494F5B2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0DB250-0E64-4A2F-BB3C-6F7B32E2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EE5E97-F12B-4D9B-A599-80205C2C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5C35B9-9FDD-4A54-9B8C-28B2E530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87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441A705-8F16-4EF1-86B0-80F92A01D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6CE19AB-9F49-49D8-9F69-CF895957E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A0F792-3CF5-41D9-88BC-FB6756FF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D033C5-9365-41F6-9AF5-069672AF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93189A-F456-4AD6-8AA1-46AF3852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32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620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6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420146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9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504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58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7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6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DEF8A-BBC3-4123-AED8-AB58C67F8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673DB-82F1-459F-A3FF-24877066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56A51F-7FF3-4D01-B8E6-8971CE8D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E21812-B7E3-4DF1-944D-53191C65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03865F-1E88-431C-8D96-2C437E30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002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309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38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49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0DA09-DBA1-4091-B2A6-77962C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335FE1-A885-47DE-9828-DCD5FCD46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11D16-FC62-42E5-9DAB-54DA7721D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082BE-BD7A-4C07-A117-D291F9BA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420F8-7592-454A-BFC8-946AC030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76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97C21-72A9-4E69-BC80-4CC665B7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EDB1FC-2466-4332-B3FF-D0D5975EE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6605A6-4E8F-4F7B-87E8-AE77D15DB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CE96F63-89C5-476A-8C15-85B2ACBB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CB37BC-0BA1-487A-B13D-B449D7E8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6C273E-E53C-4CD7-8A94-1323C63A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04733-07CD-4800-8A8D-657EDA62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1A7C47-DD44-483B-A887-ABD77C1A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9FC0C8-5BFE-4BC0-975F-3A9994D42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EA1A6F-6E34-4636-B788-E0C72DCDA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6B2CB4A-382F-4B74-9AAD-640E1DF4A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68C0E1-545D-4E0F-8F92-188E494B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A6F60A-DADA-4AB7-ACA9-A186C900F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0C3220B-C636-49E8-B065-CF0E939C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5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6F7D5-02CB-4EF0-87AC-40655BA5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5E60F1-20BC-406E-AF73-D864397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905EA0-408B-4D6E-A44B-785741A0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C96285-EADA-4CE0-AEB9-3E4CAA6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21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F92A99B-BE6C-4DE3-8B7D-6A1B06C0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4D4AAE-9327-4127-A5F9-E5061B47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F409A4-9492-4C16-B1DD-01193EF5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91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12C112-9679-4076-B3FD-9A6CBA76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1D032B-BB3E-468F-B196-6CCF7035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E43471-6551-4EF2-A590-05AF292FC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1DF338-4207-4F63-B20E-90F35CD9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04A379-0491-4EF9-B528-8DB59973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99DC08-2C41-440E-AFC9-42E41B56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6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BEE77-95DE-4701-A6B1-878C9AB7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1B9E020-530D-4140-B19D-17338033E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0B3B8D-F21C-4C9B-8E1A-76389E900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FD77C8-081E-4F01-BE6A-230F11D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F264F3-6DCB-429B-8F28-1D0B503E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4E0AE1-B66F-478C-85CD-4F0528DC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78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9218AB-A34E-4994-AE6E-B17FABE47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0D757E-5535-47AD-AB91-52F035256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BBD0C5-0216-4432-8292-1CB60EA0D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01AE6-8F74-4AF2-83B8-FCC2ADE5557A}" type="datetimeFigureOut">
              <a:rPr lang="nl-NL" smtClean="0"/>
              <a:t>19-3-2021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0B40B-4693-4567-9BB6-89913B75F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5A2539-412C-49DF-8CA0-38125920D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51AC-6156-472B-BFD4-7CBBD73397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74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5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ssonup.com/nl/" TargetMode="External"/><Relationship Id="rId3" Type="http://schemas.openxmlformats.org/officeDocument/2006/relationships/hyperlink" Target="https://kahoot.com/schools-u/" TargetMode="External"/><Relationship Id="rId7" Type="http://schemas.openxmlformats.org/officeDocument/2006/relationships/hyperlink" Target="https://nl.padle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mentimeter.com/" TargetMode="External"/><Relationship Id="rId5" Type="http://schemas.openxmlformats.org/officeDocument/2006/relationships/hyperlink" Target="https://www.socrative.com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myquiz.org/" TargetMode="External"/><Relationship Id="rId9" Type="http://schemas.openxmlformats.org/officeDocument/2006/relationships/hyperlink" Target="https://www.google.nl/intl/nl/forms/abou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duet.nl/Ter-inspiratie/webtools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9BF8C-9645-4858-9815-0946294E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/>
          <a:lstStyle/>
          <a:p>
            <a:r>
              <a:rPr lang="nl-NL" dirty="0"/>
              <a:t>Tips.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B2EB99-58D7-45D8-A0C0-23D0EF6FC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36073"/>
            <a:ext cx="3932237" cy="4732915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l-NL" dirty="0" err="1">
                <a:hlinkClick r:id="rId3"/>
              </a:rPr>
              <a:t>Kahoot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>
                <a:hlinkClick r:id="rId4"/>
              </a:rPr>
              <a:t>Myquiz</a:t>
            </a:r>
            <a:r>
              <a:rPr lang="nl-NL" dirty="0">
                <a:hlinkClick r:id="rId4"/>
              </a:rPr>
              <a:t> 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>
                <a:hlinkClick r:id="rId5"/>
              </a:rPr>
              <a:t>Socrative</a:t>
            </a: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>
                <a:hlinkClick r:id="rId6"/>
              </a:rPr>
              <a:t>Mentimeter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>
                <a:hlinkClick r:id="rId7"/>
              </a:rPr>
              <a:t>Padlet</a:t>
            </a: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 err="1">
                <a:hlinkClick r:id="rId8"/>
              </a:rPr>
              <a:t>Lessonup</a:t>
            </a: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>
                <a:hlinkClick r:id="rId9"/>
              </a:rPr>
              <a:t>Google </a:t>
            </a:r>
            <a:r>
              <a:rPr lang="nl-NL" dirty="0" err="1">
                <a:hlinkClick r:id="rId9"/>
              </a:rPr>
              <a:t>forms</a:t>
            </a:r>
            <a:r>
              <a:rPr lang="nl-NL" dirty="0">
                <a:hlinkClick r:id="rId9"/>
              </a:rPr>
              <a:t> </a:t>
            </a:r>
            <a:r>
              <a:rPr lang="nl-NL" dirty="0"/>
              <a:t>(enquête)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b="1" dirty="0"/>
              <a:t>Zorg dat het nut heeft en wat oplevert 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Hou rekening met de tijd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Let op privacy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6148" name="Picture 4" descr="Today's Teaching Tools - Home">
            <a:extLst>
              <a:ext uri="{FF2B5EF4-FFF2-40B4-BE49-F238E27FC236}">
                <a16:creationId xmlns:a16="http://schemas.microsoft.com/office/drawing/2014/main" id="{2F5960D4-B3FC-4F23-93DD-1BAD32E55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r="-523" b="11484"/>
          <a:stretch/>
        </p:blipFill>
        <p:spPr bwMode="auto">
          <a:xfrm>
            <a:off x="5854927" y="295014"/>
            <a:ext cx="5497285" cy="587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5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Toelichting Methode SAFER | ZekerZo">
            <a:extLst>
              <a:ext uri="{FF2B5EF4-FFF2-40B4-BE49-F238E27FC236}">
                <a16:creationId xmlns:a16="http://schemas.microsoft.com/office/drawing/2014/main" id="{F1201DF4-093E-4FB9-9FE6-90361E59C2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77368"/>
            <a:ext cx="5181600" cy="34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oday's Teaching Tools - Home">
            <a:extLst>
              <a:ext uri="{FF2B5EF4-FFF2-40B4-BE49-F238E27FC236}">
                <a16:creationId xmlns:a16="http://schemas.microsoft.com/office/drawing/2014/main" id="{682995ED-2091-418F-A876-80FA5482A0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r="-523" b="11484"/>
          <a:stretch/>
        </p:blipFill>
        <p:spPr bwMode="auto">
          <a:xfrm>
            <a:off x="6933217" y="1368425"/>
            <a:ext cx="40732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2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Projectmanagement en communicatie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2"/>
                </a:solidFill>
              </a:rPr>
              <a:t>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072752" y="1935771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Risicoanalyse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/>
              </a:rPr>
              <a:t>Activerende werkvormen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58053"/>
              </p:ext>
            </p:extLst>
          </p:nvPr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tx1"/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Wensenkaart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C7A0B98-8575-450E-B18F-ADC4A66C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nl-NL" dirty="0"/>
              <a:t>Planning van vandaag</a:t>
            </a:r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EACCA51D-7CB9-4A06-8DE3-0D6C78BD5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69995"/>
              </p:ext>
            </p:extLst>
          </p:nvPr>
        </p:nvGraphicFramePr>
        <p:xfrm>
          <a:off x="5284788" y="2872740"/>
          <a:ext cx="6172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93518948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67660068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7607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Gerjan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4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10:10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t/m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 t/m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1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11:15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 t/m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 t/m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832007"/>
                  </a:ext>
                </a:extLst>
              </a:tr>
            </a:tbl>
          </a:graphicData>
        </a:graphic>
      </p:graphicFrame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3DF4934-0969-4051-8148-4B148F1D8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81018"/>
            <a:ext cx="3932237" cy="4187970"/>
          </a:xfrm>
        </p:spPr>
        <p:txBody>
          <a:bodyPr/>
          <a:lstStyle/>
          <a:p>
            <a:r>
              <a:rPr lang="nl-NL" sz="1800" dirty="0"/>
              <a:t>Werkvormen en financiën</a:t>
            </a:r>
          </a:p>
        </p:txBody>
      </p:sp>
    </p:spTree>
    <p:extLst>
      <p:ext uri="{BB962C8B-B14F-4D97-AF65-F5344CB8AC3E}">
        <p14:creationId xmlns:p14="http://schemas.microsoft.com/office/powerpoint/2010/main" val="119650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4FAFE81-EB08-4871-BE7A-540630CF4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3514"/>
          </a:xfrm>
        </p:spPr>
        <p:txBody>
          <a:bodyPr/>
          <a:lstStyle/>
          <a:p>
            <a:r>
              <a:rPr lang="nl-NL" dirty="0"/>
              <a:t>Risicoanalyse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A5730DC-8CBE-41C3-B3E7-1588D33C8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60714"/>
            <a:ext cx="3932237" cy="4508274"/>
          </a:xfrm>
        </p:spPr>
        <p:txBody>
          <a:bodyPr/>
          <a:lstStyle/>
          <a:p>
            <a:r>
              <a:rPr lang="nl-NL" sz="1400" i="1" dirty="0">
                <a:latin typeface="Arial" panose="020B0604020202020204" pitchFamily="34" charset="0"/>
                <a:ea typeface="Calibri" panose="020F0502020204030204" pitchFamily="34" charset="0"/>
              </a:rPr>
              <a:t>“”J</a:t>
            </a:r>
            <a:r>
              <a:rPr lang="nl-NL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kunt het begrip risicoanalyse uitleggen aan de hand van de begrippen waarschijnlijkheid en consequenties” </a:t>
            </a:r>
          </a:p>
          <a:p>
            <a:endParaRPr lang="nl-NL" sz="1400" i="1" dirty="0">
              <a:latin typeface="Arial" panose="020B0604020202020204" pitchFamily="34" charset="0"/>
            </a:endParaRPr>
          </a:p>
          <a:p>
            <a:endParaRPr lang="nl-NL" sz="1400" i="1" dirty="0">
              <a:latin typeface="Arial" panose="020B0604020202020204" pitchFamily="34" charset="0"/>
            </a:endParaRPr>
          </a:p>
          <a:p>
            <a:endParaRPr lang="nl-NL" sz="1400" i="1" dirty="0">
              <a:latin typeface="Arial" panose="020B0604020202020204" pitchFamily="34" charset="0"/>
            </a:endParaRPr>
          </a:p>
          <a:p>
            <a:endParaRPr lang="nl-NL" sz="1400" i="1" dirty="0">
              <a:latin typeface="Arial" panose="020B0604020202020204" pitchFamily="34" charset="0"/>
            </a:endParaRPr>
          </a:p>
          <a:p>
            <a:r>
              <a:rPr lang="nl-NL" sz="1400" i="1" dirty="0">
                <a:latin typeface="Arial" panose="020B0604020202020204" pitchFamily="34" charset="0"/>
                <a:hlinkClick r:id="rId2"/>
              </a:rPr>
              <a:t>www.menti.com</a:t>
            </a:r>
            <a:endParaRPr lang="nl-NL" sz="1400" i="1" dirty="0">
              <a:latin typeface="Arial" panose="020B0604020202020204" pitchFamily="34" charset="0"/>
            </a:endParaRPr>
          </a:p>
          <a:p>
            <a:r>
              <a:rPr lang="nl-NL" sz="1400" i="1" dirty="0">
                <a:latin typeface="Arial" panose="020B0604020202020204" pitchFamily="34" charset="0"/>
              </a:rPr>
              <a:t>5540 2020 </a:t>
            </a:r>
            <a:endParaRPr lang="nl-NL" sz="1200" i="1" dirty="0"/>
          </a:p>
        </p:txBody>
      </p:sp>
      <p:pic>
        <p:nvPicPr>
          <p:cNvPr id="1026" name="Picture 2" descr="Naleving Risico Inventarisatie en Evaluatie: hoe kan het beter? · Salaris  Vanmorgen">
            <a:extLst>
              <a:ext uri="{FF2B5EF4-FFF2-40B4-BE49-F238E27FC236}">
                <a16:creationId xmlns:a16="http://schemas.microsoft.com/office/drawing/2014/main" id="{40BABFEC-12E2-4F26-B26E-D1ED2FB76E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43" y="1763485"/>
            <a:ext cx="4641669" cy="267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icomatrix">
            <a:extLst>
              <a:ext uri="{FF2B5EF4-FFF2-40B4-BE49-F238E27FC236}">
                <a16:creationId xmlns:a16="http://schemas.microsoft.com/office/drawing/2014/main" id="{C5370011-8C48-43F8-ABD2-9FB39B93B2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36" y="365125"/>
            <a:ext cx="9481127" cy="58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55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elichting Methode SAFER | ZekerZo">
            <a:extLst>
              <a:ext uri="{FF2B5EF4-FFF2-40B4-BE49-F238E27FC236}">
                <a16:creationId xmlns:a16="http://schemas.microsoft.com/office/drawing/2014/main" id="{74B97571-F33A-48DC-B29A-0CCDB2AC7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71" y="457580"/>
            <a:ext cx="8436201" cy="566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1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9CB57-5756-46F0-AE47-7209E72B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Werkvormen</a:t>
            </a:r>
          </a:p>
        </p:txBody>
      </p:sp>
      <p:pic>
        <p:nvPicPr>
          <p:cNvPr id="5124" name="Picture 4" descr="Mediatheek 14A: Digitale tools als werkvorm">
            <a:extLst>
              <a:ext uri="{FF2B5EF4-FFF2-40B4-BE49-F238E27FC236}">
                <a16:creationId xmlns:a16="http://schemas.microsoft.com/office/drawing/2014/main" id="{05A52FBB-1A93-4642-AC0A-468ECE986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481" b="8615"/>
          <a:stretch/>
        </p:blipFill>
        <p:spPr bwMode="auto">
          <a:xfrm>
            <a:off x="4158660" y="1690688"/>
            <a:ext cx="4060053" cy="39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9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51F1E99-0E78-4A23-8481-29FBC165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83771"/>
          </a:xfrm>
        </p:spPr>
        <p:txBody>
          <a:bodyPr/>
          <a:lstStyle/>
          <a:p>
            <a:r>
              <a:rPr lang="nl-NL" dirty="0"/>
              <a:t>Werkvormen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0E7108F-38D1-4111-8468-DE99DA5E4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40971"/>
            <a:ext cx="3932237" cy="4628017"/>
          </a:xfrm>
        </p:spPr>
        <p:txBody>
          <a:bodyPr/>
          <a:lstStyle/>
          <a:p>
            <a:r>
              <a:rPr lang="nl-NL" dirty="0"/>
              <a:t>Verschillende doeleinden en doelgroepen</a:t>
            </a:r>
          </a:p>
          <a:p>
            <a:pPr marL="285750" indent="-285750">
              <a:buFontTx/>
              <a:buChar char="-"/>
            </a:pPr>
            <a:r>
              <a:rPr lang="nl-NL" dirty="0"/>
              <a:t>Instructie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Interactie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Discussie</a:t>
            </a:r>
          </a:p>
          <a:p>
            <a:pPr marL="285750" indent="-285750">
              <a:buFontTx/>
              <a:buChar char="-"/>
            </a:pPr>
            <a:r>
              <a:rPr lang="nl-NL" dirty="0"/>
              <a:t>Opdracht</a:t>
            </a:r>
          </a:p>
          <a:p>
            <a:pPr marL="285750" indent="-285750">
              <a:buFontTx/>
              <a:buChar char="-"/>
            </a:pPr>
            <a:r>
              <a:rPr lang="nl-NL" dirty="0"/>
              <a:t>Samenwerkingen</a:t>
            </a:r>
          </a:p>
          <a:p>
            <a:pPr marL="285750" indent="-285750">
              <a:buFontTx/>
              <a:buChar char="-"/>
            </a:pPr>
            <a:r>
              <a:rPr lang="nl-NL" dirty="0"/>
              <a:t>Schrijven</a:t>
            </a:r>
          </a:p>
          <a:p>
            <a:pPr marL="285750" indent="-285750">
              <a:buFontTx/>
              <a:buChar char="-"/>
            </a:pPr>
            <a:r>
              <a:rPr lang="nl-NL" dirty="0"/>
              <a:t>Spelvorm</a:t>
            </a:r>
          </a:p>
        </p:txBody>
      </p:sp>
      <p:pic>
        <p:nvPicPr>
          <p:cNvPr id="4102" name="Picture 6" descr="Een week lang online faciliteren: super leuk!">
            <a:extLst>
              <a:ext uri="{FF2B5EF4-FFF2-40B4-BE49-F238E27FC236}">
                <a16:creationId xmlns:a16="http://schemas.microsoft.com/office/drawing/2014/main" id="{91801D2A-CD6A-451A-AC23-EDD70358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36" y="1406236"/>
            <a:ext cx="6576291" cy="32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2A01700-1CCB-4B7F-806D-4752C2B7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Webtools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6C5B091-454C-46E1-A554-AE1652511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Hoe?</a:t>
            </a:r>
          </a:p>
          <a:p>
            <a:r>
              <a:rPr lang="nl-NL" dirty="0"/>
              <a:t>Wat?</a:t>
            </a:r>
          </a:p>
          <a:p>
            <a:r>
              <a:rPr lang="nl-NL" dirty="0"/>
              <a:t>Welke?</a:t>
            </a:r>
          </a:p>
        </p:txBody>
      </p:sp>
      <p:pic>
        <p:nvPicPr>
          <p:cNvPr id="9218" name="Picture 2">
            <a:hlinkClick r:id="rId2"/>
            <a:extLst>
              <a:ext uri="{FF2B5EF4-FFF2-40B4-BE49-F238E27FC236}">
                <a16:creationId xmlns:a16="http://schemas.microsoft.com/office/drawing/2014/main" id="{3C320233-0EE3-439F-8A18-EC76B4491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10" y="446541"/>
            <a:ext cx="7229702" cy="54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828982B-3975-454C-8552-B90BB68C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45" y="3992937"/>
            <a:ext cx="1647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3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BA792E-281C-44BF-BC36-998910817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793AD7-266A-419C-8108-6CDCDA5229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F71108-B493-4B1A-BC51-1E8A1AB92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156</Words>
  <Application>Microsoft Office PowerPoint</Application>
  <PresentationFormat>Breedbeeld</PresentationFormat>
  <Paragraphs>78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Wingdings</vt:lpstr>
      <vt:lpstr>Kantoorthema</vt:lpstr>
      <vt:lpstr>Thema1</vt:lpstr>
      <vt:lpstr>PowerPoint-presentatie</vt:lpstr>
      <vt:lpstr>Projectmanagement en communicatie</vt:lpstr>
      <vt:lpstr>Planning van vandaag</vt:lpstr>
      <vt:lpstr>Risicoanalyse </vt:lpstr>
      <vt:lpstr>PowerPoint-presentatie</vt:lpstr>
      <vt:lpstr>PowerPoint-presentatie</vt:lpstr>
      <vt:lpstr>Werkvormen</vt:lpstr>
      <vt:lpstr>Werkvormen</vt:lpstr>
      <vt:lpstr>Webtools</vt:lpstr>
      <vt:lpstr>Tips.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2021-03-19T07:53:49Z</dcterms:created>
  <dcterms:modified xsi:type="dcterms:W3CDTF">2021-03-19T09:00:44Z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